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2" r:id="rId4"/>
    <p:sldId id="263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94" y="-282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9389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06588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4841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64773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4446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6495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0533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09527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1604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6996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4762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31157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A25E5-76CC-079D-EDA4-D9102C27CB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ms-MY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B45737-8773-3197-5C33-ECFEE832CC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ms-MY" noProof="0" dirty="0"/>
          </a:p>
        </p:txBody>
      </p:sp>
      <p:pic>
        <p:nvPicPr>
          <p:cNvPr id="5" name="Picture 4" descr="A white paper with gold text&#10;&#10;AI-generated content may be incorrect.">
            <a:extLst>
              <a:ext uri="{FF2B5EF4-FFF2-40B4-BE49-F238E27FC236}">
                <a16:creationId xmlns:a16="http://schemas.microsoft.com/office/drawing/2014/main" id="{5B270B06-6F8E-D251-066B-BF9DE741D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071"/>
            <a:ext cx="6858000" cy="970185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0151C8-FD75-20C6-9E87-9403D3C72925}"/>
              </a:ext>
            </a:extLst>
          </p:cNvPr>
          <p:cNvSpPr txBox="1"/>
          <p:nvPr/>
        </p:nvSpPr>
        <p:spPr>
          <a:xfrm>
            <a:off x="663128" y="3710227"/>
            <a:ext cx="5729927" cy="298543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ms-MY" sz="1600" b="1" i="1" noProof="0" dirty="0"/>
              <a:t>Dengan lafaz</a:t>
            </a:r>
          </a:p>
          <a:p>
            <a:pPr algn="ctr"/>
            <a:endParaRPr lang="ms-MY" sz="1600" b="1" i="1" noProof="0" dirty="0"/>
          </a:p>
          <a:p>
            <a:pPr algn="ctr"/>
            <a:endParaRPr lang="ms-MY" sz="1600" b="1" i="1" noProof="0" dirty="0"/>
          </a:p>
          <a:p>
            <a:pPr algn="ctr"/>
            <a:endParaRPr lang="ms-MY" sz="1600" b="1" i="1" noProof="0" dirty="0"/>
          </a:p>
          <a:p>
            <a:pPr algn="ctr"/>
            <a:endParaRPr lang="ms-MY" sz="1600" b="1" i="1" noProof="0" dirty="0"/>
          </a:p>
          <a:p>
            <a:pPr algn="ctr"/>
            <a:r>
              <a:rPr lang="ms-MY" b="1" noProof="0" dirty="0"/>
              <a:t>Sebagai wakil kepada organisasi di bawah, dengan ini saya menerima pelantikan pelaksanaan perkhidmatan </a:t>
            </a:r>
            <a:r>
              <a:rPr lang="ms-MY" b="1" i="1" noProof="0" dirty="0"/>
              <a:t>Online Onboarding </a:t>
            </a:r>
            <a:r>
              <a:rPr lang="ms-MY" b="1" noProof="0" dirty="0"/>
              <a:t>oleh MyIDPRO sehingga Disember 2027 mengikut garis panduan MyDigital ID dan akan menjalankan amanah tersebut dengan penuh tanggungjawab.</a:t>
            </a:r>
            <a:endParaRPr lang="ms-MY" sz="1600" b="1" i="1" noProof="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36B740E-3C68-3356-C934-D7A01387F7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5407" y="3952865"/>
            <a:ext cx="3705367" cy="96957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6074131-D00F-65B1-38F4-CAD0B1B6756B}"/>
              </a:ext>
            </a:extLst>
          </p:cNvPr>
          <p:cNvSpPr/>
          <p:nvPr/>
        </p:nvSpPr>
        <p:spPr>
          <a:xfrm>
            <a:off x="1562352" y="7515036"/>
            <a:ext cx="4305553" cy="128984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noProof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F87026-F6CB-C248-7D40-8F4D312F025C}"/>
              </a:ext>
            </a:extLst>
          </p:cNvPr>
          <p:cNvSpPr txBox="1"/>
          <p:nvPr/>
        </p:nvSpPr>
        <p:spPr>
          <a:xfrm>
            <a:off x="575845" y="8114581"/>
            <a:ext cx="3033306" cy="738664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ms-MY" sz="1400" noProof="0" dirty="0">
                <a:solidFill>
                  <a:srgbClr val="E0BF5E"/>
                </a:solidFill>
                <a:latin typeface="Arial Black"/>
              </a:rPr>
              <a:t>MUHD RASHDAN ABD HALIM</a:t>
            </a:r>
            <a:br>
              <a:rPr lang="ms-MY" sz="1400" noProof="0" dirty="0">
                <a:solidFill>
                  <a:srgbClr val="E0BF5E"/>
                </a:solidFill>
                <a:latin typeface="Arial Black"/>
              </a:rPr>
            </a:br>
            <a:r>
              <a:rPr lang="ms-MY" sz="1400" noProof="0" dirty="0">
                <a:solidFill>
                  <a:srgbClr val="E0BF5E"/>
                </a:solidFill>
                <a:latin typeface="Arial Black"/>
              </a:rPr>
              <a:t>SETIAUSAHA</a:t>
            </a:r>
            <a:br>
              <a:rPr lang="ms-MY" sz="1400" noProof="0" dirty="0">
                <a:solidFill>
                  <a:srgbClr val="E0BF5E"/>
                </a:solidFill>
                <a:latin typeface="Arial Black"/>
              </a:rPr>
            </a:br>
            <a:r>
              <a:rPr lang="ms-MY" sz="1400" noProof="0" dirty="0">
                <a:solidFill>
                  <a:srgbClr val="E0BF5E"/>
                </a:solidFill>
                <a:latin typeface="Arial Black"/>
              </a:rPr>
              <a:t>KOOPSENI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87D68E2-0EEB-9D82-BF92-39F9E73A1AC9}"/>
              </a:ext>
            </a:extLst>
          </p:cNvPr>
          <p:cNvSpPr txBox="1"/>
          <p:nvPr/>
        </p:nvSpPr>
        <p:spPr>
          <a:xfrm>
            <a:off x="3742265" y="8114580"/>
            <a:ext cx="2722502" cy="738664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ms-MY" sz="1400" noProof="0" dirty="0">
                <a:solidFill>
                  <a:srgbClr val="E0BF5E"/>
                </a:solidFill>
                <a:latin typeface="Arial Black"/>
              </a:rPr>
              <a:t>MD SHAHZAR IDRIS</a:t>
            </a:r>
          </a:p>
          <a:p>
            <a:pPr algn="ctr"/>
            <a:r>
              <a:rPr lang="ms-MY" sz="1400" noProof="0" dirty="0">
                <a:solidFill>
                  <a:srgbClr val="E0BF5E"/>
                </a:solidFill>
                <a:latin typeface="Arial Black"/>
              </a:rPr>
              <a:t>WAKIL RASMI PUSAT MyIDPRO</a:t>
            </a:r>
          </a:p>
        </p:txBody>
      </p:sp>
      <p:pic>
        <p:nvPicPr>
          <p:cNvPr id="11" name="Picture 10" descr="A close up of a label&#10;&#10;AI-generated content may be incorrect.">
            <a:extLst>
              <a:ext uri="{FF2B5EF4-FFF2-40B4-BE49-F238E27FC236}">
                <a16:creationId xmlns:a16="http://schemas.microsoft.com/office/drawing/2014/main" id="{DD284D3F-B6FD-4651-0CB8-D87B58E7E6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678" y="823553"/>
            <a:ext cx="1159770" cy="120867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E9EC170-CB8C-9D50-9489-5C43747465D0}"/>
              </a:ext>
            </a:extLst>
          </p:cNvPr>
          <p:cNvSpPr txBox="1"/>
          <p:nvPr/>
        </p:nvSpPr>
        <p:spPr>
          <a:xfrm>
            <a:off x="1142318" y="2094522"/>
            <a:ext cx="4933666" cy="156966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ms-MY" sz="4800" dirty="0">
                <a:solidFill>
                  <a:srgbClr val="E0BF5E"/>
                </a:solidFill>
                <a:latin typeface="Arial Black"/>
              </a:rPr>
              <a:t>WATIKAH PELANTIKAN</a:t>
            </a:r>
          </a:p>
        </p:txBody>
      </p:sp>
    </p:spTree>
    <p:extLst>
      <p:ext uri="{BB962C8B-B14F-4D97-AF65-F5344CB8AC3E}">
        <p14:creationId xmlns:p14="http://schemas.microsoft.com/office/powerpoint/2010/main" val="2509730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246E7-45B6-4BE9-F778-87765567B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B897F-6A6B-FC95-A11F-18160A7BF8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ms-MY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5E6F70-AD9B-4350-D8D3-67BB7668B7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ms-MY" noProof="0" dirty="0"/>
          </a:p>
        </p:txBody>
      </p:sp>
      <p:pic>
        <p:nvPicPr>
          <p:cNvPr id="5" name="Picture 4" descr="A white paper with gold text&#10;&#10;AI-generated content may be incorrect.">
            <a:extLst>
              <a:ext uri="{FF2B5EF4-FFF2-40B4-BE49-F238E27FC236}">
                <a16:creationId xmlns:a16="http://schemas.microsoft.com/office/drawing/2014/main" id="{406412A8-622C-1C6D-AED9-88DE150800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071"/>
            <a:ext cx="6858000" cy="970185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F8C5BD2-3D41-7229-06A3-209F79121D73}"/>
              </a:ext>
            </a:extLst>
          </p:cNvPr>
          <p:cNvSpPr txBox="1"/>
          <p:nvPr/>
        </p:nvSpPr>
        <p:spPr>
          <a:xfrm>
            <a:off x="663128" y="3710227"/>
            <a:ext cx="5729927" cy="298543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ms-MY" sz="1600" b="1" i="1" noProof="0" dirty="0"/>
              <a:t>Dengan lafaz</a:t>
            </a:r>
          </a:p>
          <a:p>
            <a:pPr algn="ctr"/>
            <a:endParaRPr lang="ms-MY" sz="1600" b="1" i="1" noProof="0" dirty="0"/>
          </a:p>
          <a:p>
            <a:pPr algn="ctr"/>
            <a:endParaRPr lang="ms-MY" sz="1600" b="1" i="1" noProof="0" dirty="0"/>
          </a:p>
          <a:p>
            <a:pPr algn="ctr"/>
            <a:endParaRPr lang="ms-MY" sz="1600" b="1" i="1" noProof="0" dirty="0"/>
          </a:p>
          <a:p>
            <a:pPr algn="ctr"/>
            <a:endParaRPr lang="ms-MY" sz="1600" b="1" i="1" noProof="0" dirty="0"/>
          </a:p>
          <a:p>
            <a:pPr algn="ctr"/>
            <a:r>
              <a:rPr lang="ms-MY" b="1" noProof="0" dirty="0"/>
              <a:t>Sebagai wakil kepada organisasi di bawah, dengan ini saya menerima pelantikan pelaksanaan perkhidmatan </a:t>
            </a:r>
            <a:r>
              <a:rPr lang="ms-MY" b="1" i="1" noProof="0" dirty="0"/>
              <a:t>Online Onboarding </a:t>
            </a:r>
            <a:r>
              <a:rPr lang="ms-MY" b="1" noProof="0" dirty="0"/>
              <a:t>oleh MyIDPRO sehingga Disember 2027 mengikut garis panduan MyDigital ID dan akan menjalankan amanah tersebut dengan penuh tanggungjawab.</a:t>
            </a:r>
            <a:endParaRPr lang="ms-MY" sz="1600" b="1" i="1" noProof="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861D0B4-7656-F79B-FD75-F2CC377B02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5407" y="3952865"/>
            <a:ext cx="3705367" cy="96957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7871D2D-61EC-EB35-40C9-4474C1A1359C}"/>
              </a:ext>
            </a:extLst>
          </p:cNvPr>
          <p:cNvSpPr/>
          <p:nvPr/>
        </p:nvSpPr>
        <p:spPr>
          <a:xfrm>
            <a:off x="1562352" y="7515036"/>
            <a:ext cx="4305553" cy="128984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noProof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BFEA64-A412-5CBB-630F-17F01C1AABC0}"/>
              </a:ext>
            </a:extLst>
          </p:cNvPr>
          <p:cNvSpPr txBox="1"/>
          <p:nvPr/>
        </p:nvSpPr>
        <p:spPr>
          <a:xfrm>
            <a:off x="575845" y="8114581"/>
            <a:ext cx="3033306" cy="954107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ms-MY" sz="1400" dirty="0">
                <a:solidFill>
                  <a:srgbClr val="E0BF5E"/>
                </a:solidFill>
                <a:latin typeface="Arial Black"/>
              </a:rPr>
              <a:t>AKRAM KHAN FAKIR</a:t>
            </a:r>
          </a:p>
          <a:p>
            <a:pPr algn="ctr"/>
            <a:r>
              <a:rPr lang="ms-MY" sz="1400" dirty="0">
                <a:solidFill>
                  <a:srgbClr val="E0BF5E"/>
                </a:solidFill>
                <a:latin typeface="Arial Black"/>
              </a:rPr>
              <a:t>PENGERUSI EKSEKUTIF</a:t>
            </a:r>
            <a:br>
              <a:rPr lang="ms-MY" sz="1400" dirty="0">
                <a:solidFill>
                  <a:srgbClr val="E0BF5E"/>
                </a:solidFill>
                <a:latin typeface="Arial Black"/>
              </a:rPr>
            </a:br>
            <a:r>
              <a:rPr lang="ms-MY" sz="1400" dirty="0">
                <a:solidFill>
                  <a:srgbClr val="E0BF5E"/>
                </a:solidFill>
                <a:latin typeface="Arial Black"/>
              </a:rPr>
              <a:t>BIZ AKF KHAN EMPIRE SDN BHD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23D593C8-BC49-9F93-559E-883A84C27E43}"/>
              </a:ext>
            </a:extLst>
          </p:cNvPr>
          <p:cNvSpPr txBox="1"/>
          <p:nvPr/>
        </p:nvSpPr>
        <p:spPr>
          <a:xfrm>
            <a:off x="3742265" y="8114580"/>
            <a:ext cx="2722502" cy="738664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ms-MY" sz="1400" noProof="0" dirty="0">
                <a:solidFill>
                  <a:srgbClr val="E0BF5E"/>
                </a:solidFill>
                <a:latin typeface="Arial Black"/>
              </a:rPr>
              <a:t>MD SHAHZAR IDRIS</a:t>
            </a:r>
          </a:p>
          <a:p>
            <a:pPr algn="ctr"/>
            <a:r>
              <a:rPr lang="ms-MY" sz="1400" noProof="0" dirty="0">
                <a:solidFill>
                  <a:srgbClr val="E0BF5E"/>
                </a:solidFill>
                <a:latin typeface="Arial Black"/>
              </a:rPr>
              <a:t>WAKIL RASMI PUSAT MyIDPRO</a:t>
            </a:r>
          </a:p>
        </p:txBody>
      </p:sp>
      <p:pic>
        <p:nvPicPr>
          <p:cNvPr id="11" name="Picture 10" descr="A close up of a label&#10;&#10;AI-generated content may be incorrect.">
            <a:extLst>
              <a:ext uri="{FF2B5EF4-FFF2-40B4-BE49-F238E27FC236}">
                <a16:creationId xmlns:a16="http://schemas.microsoft.com/office/drawing/2014/main" id="{7370F440-1C3E-2334-B861-3E736C11D1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678" y="823553"/>
            <a:ext cx="1159770" cy="120867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BF9D506-65F3-71FB-625F-8FEC2A57FBF0}"/>
              </a:ext>
            </a:extLst>
          </p:cNvPr>
          <p:cNvSpPr txBox="1"/>
          <p:nvPr/>
        </p:nvSpPr>
        <p:spPr>
          <a:xfrm>
            <a:off x="1142318" y="2094522"/>
            <a:ext cx="4933666" cy="156966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ms-MY" sz="4800" dirty="0">
                <a:solidFill>
                  <a:srgbClr val="E0BF5E"/>
                </a:solidFill>
                <a:latin typeface="Arial Black"/>
              </a:rPr>
              <a:t>WATIKAH PELANTIKAN</a:t>
            </a:r>
          </a:p>
        </p:txBody>
      </p:sp>
    </p:spTree>
    <p:extLst>
      <p:ext uri="{BB962C8B-B14F-4D97-AF65-F5344CB8AC3E}">
        <p14:creationId xmlns:p14="http://schemas.microsoft.com/office/powerpoint/2010/main" val="989885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8D2BB-2A0C-3BFD-869C-C8EFC3A490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332E2-594D-9C70-D4DF-7565C9B629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ms-MY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908AE3-0C5B-8A95-8DE3-3E4F21D9F5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ms-MY" noProof="0" dirty="0"/>
          </a:p>
        </p:txBody>
      </p:sp>
      <p:pic>
        <p:nvPicPr>
          <p:cNvPr id="5" name="Picture 4" descr="A white paper with gold text&#10;&#10;AI-generated content may be incorrect.">
            <a:extLst>
              <a:ext uri="{FF2B5EF4-FFF2-40B4-BE49-F238E27FC236}">
                <a16:creationId xmlns:a16="http://schemas.microsoft.com/office/drawing/2014/main" id="{92DBAD62-477B-F806-5EFC-71D6C5264A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071"/>
            <a:ext cx="6858000" cy="970185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792E1E9-CB60-1804-5210-FD265A254049}"/>
              </a:ext>
            </a:extLst>
          </p:cNvPr>
          <p:cNvSpPr txBox="1"/>
          <p:nvPr/>
        </p:nvSpPr>
        <p:spPr>
          <a:xfrm>
            <a:off x="663128" y="3710227"/>
            <a:ext cx="5729927" cy="298543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ms-MY" sz="1600" b="1" i="1" noProof="0" dirty="0"/>
              <a:t>Dengan lafaz</a:t>
            </a:r>
          </a:p>
          <a:p>
            <a:pPr algn="ctr"/>
            <a:endParaRPr lang="ms-MY" sz="1600" b="1" i="1" noProof="0" dirty="0"/>
          </a:p>
          <a:p>
            <a:pPr algn="ctr"/>
            <a:endParaRPr lang="ms-MY" sz="1600" b="1" i="1" noProof="0" dirty="0"/>
          </a:p>
          <a:p>
            <a:pPr algn="ctr"/>
            <a:endParaRPr lang="ms-MY" sz="1600" b="1" i="1" noProof="0" dirty="0"/>
          </a:p>
          <a:p>
            <a:pPr algn="ctr"/>
            <a:endParaRPr lang="ms-MY" sz="1600" b="1" i="1" noProof="0" dirty="0"/>
          </a:p>
          <a:p>
            <a:pPr algn="ctr"/>
            <a:r>
              <a:rPr lang="ms-MY" b="1" noProof="0" dirty="0"/>
              <a:t>Sebagai wakil kepada organisasi di bawah, dengan ini saya menerima pelantikan pelaksanaan perkhidmatan </a:t>
            </a:r>
            <a:r>
              <a:rPr lang="ms-MY" b="1" i="1" noProof="0" dirty="0"/>
              <a:t>Online Onboarding </a:t>
            </a:r>
            <a:r>
              <a:rPr lang="ms-MY" b="1" noProof="0" dirty="0"/>
              <a:t>oleh MyIDPRO sehingga Disember 2027 mengikut garis panduan MyDigital ID dan akan menjalankan amanah tersebut dengan penuh tanggungjawab.</a:t>
            </a:r>
            <a:endParaRPr lang="ms-MY" sz="1600" b="1" i="1" noProof="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8D366F4-090C-8D78-B111-288AD5087C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5407" y="3952865"/>
            <a:ext cx="3705367" cy="96957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ECC1052-1FE2-1A31-1375-455FF7D5AEF9}"/>
              </a:ext>
            </a:extLst>
          </p:cNvPr>
          <p:cNvSpPr/>
          <p:nvPr/>
        </p:nvSpPr>
        <p:spPr>
          <a:xfrm>
            <a:off x="1562352" y="7515036"/>
            <a:ext cx="4305553" cy="128984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noProof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105E88-DABF-EFE1-B5CC-9F5F3373E2C9}"/>
              </a:ext>
            </a:extLst>
          </p:cNvPr>
          <p:cNvSpPr txBox="1"/>
          <p:nvPr/>
        </p:nvSpPr>
        <p:spPr>
          <a:xfrm>
            <a:off x="575845" y="8114581"/>
            <a:ext cx="3033306" cy="738664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ms-MY" sz="1400" dirty="0">
                <a:solidFill>
                  <a:srgbClr val="E0BF5E"/>
                </a:solidFill>
                <a:latin typeface="Arial Black"/>
              </a:rPr>
              <a:t>ABDOL RAZAK NAWAB DIN</a:t>
            </a:r>
          </a:p>
          <a:p>
            <a:pPr algn="ctr"/>
            <a:r>
              <a:rPr lang="ms-MY" sz="1400" dirty="0">
                <a:solidFill>
                  <a:srgbClr val="E0BF5E"/>
                </a:solidFill>
                <a:latin typeface="Arial Black"/>
              </a:rPr>
              <a:t>PENGERUSI EKSEKUTIF</a:t>
            </a:r>
            <a:br>
              <a:rPr lang="ms-MY" sz="1400" dirty="0">
                <a:solidFill>
                  <a:srgbClr val="E0BF5E"/>
                </a:solidFill>
                <a:latin typeface="Arial Black"/>
              </a:rPr>
            </a:br>
            <a:r>
              <a:rPr lang="ms-MY" sz="1400" dirty="0">
                <a:solidFill>
                  <a:srgbClr val="E0BF5E"/>
                </a:solidFill>
                <a:latin typeface="Arial Black"/>
              </a:rPr>
              <a:t>RAZ EMPIRE SDN BHD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C13E1F0-1AE1-196E-7416-FA7F4FD0C2E6}"/>
              </a:ext>
            </a:extLst>
          </p:cNvPr>
          <p:cNvSpPr txBox="1"/>
          <p:nvPr/>
        </p:nvSpPr>
        <p:spPr>
          <a:xfrm>
            <a:off x="3742265" y="8114580"/>
            <a:ext cx="2722502" cy="738664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ms-MY" sz="1400" noProof="0" dirty="0">
                <a:solidFill>
                  <a:srgbClr val="E0BF5E"/>
                </a:solidFill>
                <a:latin typeface="Arial Black"/>
              </a:rPr>
              <a:t>MD SHAHZAR IDRIS</a:t>
            </a:r>
          </a:p>
          <a:p>
            <a:pPr algn="ctr"/>
            <a:r>
              <a:rPr lang="ms-MY" sz="1400" noProof="0" dirty="0">
                <a:solidFill>
                  <a:srgbClr val="E0BF5E"/>
                </a:solidFill>
                <a:latin typeface="Arial Black"/>
              </a:rPr>
              <a:t>WAKIL RASMI PUSAT MyIDPRO</a:t>
            </a:r>
          </a:p>
        </p:txBody>
      </p:sp>
      <p:pic>
        <p:nvPicPr>
          <p:cNvPr id="11" name="Picture 10" descr="A close up of a label&#10;&#10;AI-generated content may be incorrect.">
            <a:extLst>
              <a:ext uri="{FF2B5EF4-FFF2-40B4-BE49-F238E27FC236}">
                <a16:creationId xmlns:a16="http://schemas.microsoft.com/office/drawing/2014/main" id="{1C02F7A7-61CA-353F-5CF2-DA595E2F0A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678" y="823553"/>
            <a:ext cx="1159770" cy="120867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9F9F906-B8C1-3263-7210-5ECE80862C7D}"/>
              </a:ext>
            </a:extLst>
          </p:cNvPr>
          <p:cNvSpPr txBox="1"/>
          <p:nvPr/>
        </p:nvSpPr>
        <p:spPr>
          <a:xfrm>
            <a:off x="1142318" y="2094522"/>
            <a:ext cx="4933666" cy="156966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ms-MY" sz="4800" dirty="0">
                <a:solidFill>
                  <a:srgbClr val="E0BF5E"/>
                </a:solidFill>
                <a:latin typeface="Arial Black"/>
              </a:rPr>
              <a:t>WATIKAH PELANTIKAN</a:t>
            </a:r>
          </a:p>
        </p:txBody>
      </p:sp>
    </p:spTree>
    <p:extLst>
      <p:ext uri="{BB962C8B-B14F-4D97-AF65-F5344CB8AC3E}">
        <p14:creationId xmlns:p14="http://schemas.microsoft.com/office/powerpoint/2010/main" val="1234930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7154B-D3E4-6B92-C9BC-141449EDD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0D339-04E0-5CFD-FDDB-62F41BF422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ms-MY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B6535D-8E87-F71F-67E4-457CE0777C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ms-MY" noProof="0" dirty="0"/>
          </a:p>
        </p:txBody>
      </p:sp>
      <p:pic>
        <p:nvPicPr>
          <p:cNvPr id="5" name="Picture 4" descr="A white paper with gold text&#10;&#10;AI-generated content may be incorrect.">
            <a:extLst>
              <a:ext uri="{FF2B5EF4-FFF2-40B4-BE49-F238E27FC236}">
                <a16:creationId xmlns:a16="http://schemas.microsoft.com/office/drawing/2014/main" id="{4E5E5314-7664-7911-91C6-EDCF14EF08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071"/>
            <a:ext cx="6858000" cy="970185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3A31927-97F4-374E-97DF-2D0DBF3A09F8}"/>
              </a:ext>
            </a:extLst>
          </p:cNvPr>
          <p:cNvSpPr txBox="1"/>
          <p:nvPr/>
        </p:nvSpPr>
        <p:spPr>
          <a:xfrm>
            <a:off x="663128" y="3710227"/>
            <a:ext cx="5729927" cy="298543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ms-MY" sz="1600" b="1" i="1" noProof="0" dirty="0"/>
              <a:t>Dengan lafaz</a:t>
            </a:r>
          </a:p>
          <a:p>
            <a:pPr algn="ctr"/>
            <a:endParaRPr lang="ms-MY" sz="1600" b="1" i="1" noProof="0" dirty="0"/>
          </a:p>
          <a:p>
            <a:pPr algn="ctr"/>
            <a:endParaRPr lang="ms-MY" sz="1600" b="1" i="1" noProof="0" dirty="0"/>
          </a:p>
          <a:p>
            <a:pPr algn="ctr"/>
            <a:endParaRPr lang="ms-MY" sz="1600" b="1" i="1" noProof="0" dirty="0"/>
          </a:p>
          <a:p>
            <a:pPr algn="ctr"/>
            <a:endParaRPr lang="ms-MY" sz="1600" b="1" i="1" noProof="0" dirty="0"/>
          </a:p>
          <a:p>
            <a:pPr algn="ctr"/>
            <a:r>
              <a:rPr lang="ms-MY" b="1" noProof="0" dirty="0"/>
              <a:t>Sebagai wakil kepada organisasi di bawah, dengan ini saya menerima pelantikan pelaksanaan perkhidmatan </a:t>
            </a:r>
            <a:r>
              <a:rPr lang="ms-MY" b="1" i="1" noProof="0" dirty="0"/>
              <a:t>Online Onboarding </a:t>
            </a:r>
            <a:r>
              <a:rPr lang="ms-MY" b="1" noProof="0" dirty="0"/>
              <a:t>oleh MyIDPRO sehingga Disember 2027 mengikut garis panduan MyDigital ID dan akan menjalankan amanah tersebut dengan penuh tanggungjawab.</a:t>
            </a:r>
            <a:endParaRPr lang="ms-MY" sz="1600" b="1" i="1" noProof="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2080BF0-4462-340D-4B93-6F1CC4C917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5407" y="3952865"/>
            <a:ext cx="3705367" cy="96957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B5A9F99-6E91-3410-CEF7-1EDE9878FA9F}"/>
              </a:ext>
            </a:extLst>
          </p:cNvPr>
          <p:cNvSpPr/>
          <p:nvPr/>
        </p:nvSpPr>
        <p:spPr>
          <a:xfrm>
            <a:off x="1562352" y="7515036"/>
            <a:ext cx="4305553" cy="128984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noProof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1EFB58-F18F-ED95-59B9-49DFBA68212E}"/>
              </a:ext>
            </a:extLst>
          </p:cNvPr>
          <p:cNvSpPr txBox="1"/>
          <p:nvPr/>
        </p:nvSpPr>
        <p:spPr>
          <a:xfrm>
            <a:off x="575845" y="8114581"/>
            <a:ext cx="3033306" cy="738664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ms-MY" sz="1400" dirty="0">
                <a:solidFill>
                  <a:srgbClr val="E0BF5E"/>
                </a:solidFill>
                <a:latin typeface="Arial Black"/>
              </a:rPr>
              <a:t>SARIFAA NURJAHAA</a:t>
            </a:r>
          </a:p>
          <a:p>
            <a:pPr algn="ctr"/>
            <a:r>
              <a:rPr lang="ms-MY" sz="1400" dirty="0">
                <a:solidFill>
                  <a:srgbClr val="E0BF5E"/>
                </a:solidFill>
                <a:latin typeface="Arial Black"/>
              </a:rPr>
              <a:t>PENGARAH</a:t>
            </a:r>
            <a:br>
              <a:rPr lang="ms-MY" sz="1400" dirty="0">
                <a:solidFill>
                  <a:srgbClr val="E0BF5E"/>
                </a:solidFill>
                <a:latin typeface="Arial Black"/>
              </a:rPr>
            </a:br>
            <a:r>
              <a:rPr lang="ms-MY" sz="1400" dirty="0">
                <a:solidFill>
                  <a:srgbClr val="E0BF5E"/>
                </a:solidFill>
                <a:latin typeface="Arial Black"/>
              </a:rPr>
              <a:t>KHAN EMPIRE ENTERPRISE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F8C4774-2371-F050-E882-D0308CD8E8CE}"/>
              </a:ext>
            </a:extLst>
          </p:cNvPr>
          <p:cNvSpPr txBox="1"/>
          <p:nvPr/>
        </p:nvSpPr>
        <p:spPr>
          <a:xfrm>
            <a:off x="3742265" y="8114580"/>
            <a:ext cx="2722502" cy="738664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ms-MY" sz="1400" noProof="0" dirty="0">
                <a:solidFill>
                  <a:srgbClr val="E0BF5E"/>
                </a:solidFill>
                <a:latin typeface="Arial Black"/>
              </a:rPr>
              <a:t>MD SHAHZAR IDRIS</a:t>
            </a:r>
          </a:p>
          <a:p>
            <a:pPr algn="ctr"/>
            <a:r>
              <a:rPr lang="ms-MY" sz="1400" noProof="0" dirty="0">
                <a:solidFill>
                  <a:srgbClr val="E0BF5E"/>
                </a:solidFill>
                <a:latin typeface="Arial Black"/>
              </a:rPr>
              <a:t>WAKIL RASMI PUSAT MyIDPRO</a:t>
            </a:r>
          </a:p>
        </p:txBody>
      </p:sp>
      <p:pic>
        <p:nvPicPr>
          <p:cNvPr id="11" name="Picture 10" descr="A close up of a label&#10;&#10;AI-generated content may be incorrect.">
            <a:extLst>
              <a:ext uri="{FF2B5EF4-FFF2-40B4-BE49-F238E27FC236}">
                <a16:creationId xmlns:a16="http://schemas.microsoft.com/office/drawing/2014/main" id="{E8E8FEF3-3342-FF7A-04FA-983B5AE315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678" y="823553"/>
            <a:ext cx="1159770" cy="120867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0589676-0999-16DF-903C-F20AEB3BA2B9}"/>
              </a:ext>
            </a:extLst>
          </p:cNvPr>
          <p:cNvSpPr txBox="1"/>
          <p:nvPr/>
        </p:nvSpPr>
        <p:spPr>
          <a:xfrm>
            <a:off x="1142318" y="2094522"/>
            <a:ext cx="4933666" cy="156966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ms-MY" sz="4800" dirty="0">
                <a:solidFill>
                  <a:srgbClr val="E0BF5E"/>
                </a:solidFill>
                <a:latin typeface="Arial Black"/>
              </a:rPr>
              <a:t>WATIKAH PELANTIKAN</a:t>
            </a:r>
          </a:p>
        </p:txBody>
      </p:sp>
    </p:spTree>
    <p:extLst>
      <p:ext uri="{BB962C8B-B14F-4D97-AF65-F5344CB8AC3E}">
        <p14:creationId xmlns:p14="http://schemas.microsoft.com/office/powerpoint/2010/main" val="160548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222</Words>
  <Application>Microsoft Office PowerPoint</Application>
  <PresentationFormat>A4 Paper (210x297 mm)</PresentationFormat>
  <Paragraphs>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MyID-Pro Digital</dc:creator>
  <cp:lastModifiedBy>rifky.ptsri@gmail.com</cp:lastModifiedBy>
  <cp:revision>3</cp:revision>
  <dcterms:created xsi:type="dcterms:W3CDTF">2025-08-03T19:19:24Z</dcterms:created>
  <dcterms:modified xsi:type="dcterms:W3CDTF">2025-10-28T05:49:39Z</dcterms:modified>
</cp:coreProperties>
</file>